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78" r:id="rId5"/>
    <p:sldId id="271" r:id="rId6"/>
    <p:sldId id="279" r:id="rId7"/>
    <p:sldId id="277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Objects="1">
      <p:cViewPr varScale="1">
        <p:scale>
          <a:sx n="42" d="100"/>
          <a:sy n="42" d="100"/>
        </p:scale>
        <p:origin x="8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CB2467-9837-449B-88F2-B957207BF81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085D0-A737-49E4-893F-672C0E3E7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06E1-3464-435E-A322-579AADFC5831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41A1-7991-4C02-97D5-5A295E855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1A1-7991-4C02-97D5-5A295E8559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and Corrections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Eighth Amendment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Protects against excessive bail/ fines, and cruel and unusual punishment</a:t>
            </a:r>
            <a:br>
              <a:rPr lang="en-US" sz="5400" dirty="0" smtClean="0"/>
            </a:b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b="1" dirty="0" smtClean="0"/>
              <a:t>Goals-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/>
          </a:bodyPr>
          <a:lstStyle/>
          <a:p>
            <a:pPr lvl="2"/>
            <a:r>
              <a:rPr lang="en-US" sz="4000" b="1" dirty="0" smtClean="0"/>
              <a:t>Retribution:</a:t>
            </a:r>
          </a:p>
          <a:p>
            <a:pPr lvl="5"/>
            <a:r>
              <a:rPr lang="en-US" sz="3800" dirty="0" smtClean="0"/>
              <a:t>eye for an eye…</a:t>
            </a:r>
          </a:p>
          <a:p>
            <a:pPr lvl="2"/>
            <a:r>
              <a:rPr lang="en-US" sz="4000" b="1" dirty="0" smtClean="0"/>
              <a:t>Deterrence:</a:t>
            </a:r>
            <a:br>
              <a:rPr lang="en-US" sz="4000" b="1" dirty="0" smtClean="0"/>
            </a:br>
            <a:endParaRPr lang="en-US" sz="3500" b="1" dirty="0" smtClean="0"/>
          </a:p>
          <a:p>
            <a:pPr lvl="2"/>
            <a:r>
              <a:rPr lang="en-US" sz="4000" b="1" dirty="0" smtClean="0"/>
              <a:t>Rehabilitation:</a:t>
            </a:r>
            <a:br>
              <a:rPr lang="en-US" sz="4000" b="1" dirty="0" smtClean="0"/>
            </a:br>
            <a:endParaRPr lang="en-US" sz="4000" b="1" dirty="0" smtClean="0"/>
          </a:p>
          <a:p>
            <a:pPr lvl="2"/>
            <a:r>
              <a:rPr lang="en-US" sz="4000" b="1" dirty="0" smtClean="0"/>
              <a:t>Incapacitation:  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Corrections-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Ancient:</a:t>
            </a:r>
          </a:p>
          <a:p>
            <a:pPr lvl="1"/>
            <a:r>
              <a:rPr lang="en-US" sz="4000" dirty="0" smtClean="0"/>
              <a:t>Medieval:</a:t>
            </a:r>
          </a:p>
          <a:p>
            <a:pPr lvl="1"/>
            <a:r>
              <a:rPr lang="en-US" sz="4000" b="1" dirty="0" smtClean="0"/>
              <a:t>PN System:</a:t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4000" b="1" dirty="0" smtClean="0"/>
              <a:t>NY System:</a:t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4000" dirty="0" smtClean="0"/>
              <a:t>Hard labor (contract):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Indeterminate-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b="1" dirty="0" smtClean="0"/>
              <a:t>Determinate</a:t>
            </a:r>
            <a:r>
              <a:rPr lang="en-US" dirty="0" smtClean="0"/>
              <a:t>- </a:t>
            </a:r>
          </a:p>
          <a:p>
            <a:pPr lvl="1"/>
            <a:r>
              <a:rPr lang="en-US" dirty="0" smtClean="0"/>
              <a:t>NO parole… but still can be released early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Presumptive (mandatory)-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/>
              <a:t>Disparities- </a:t>
            </a:r>
          </a:p>
          <a:p>
            <a:pPr lvl="1"/>
            <a:r>
              <a:rPr lang="en-US" dirty="0" smtClean="0"/>
              <a:t>Different outcomes in similar cases, at all levels of severity</a:t>
            </a:r>
          </a:p>
          <a:p>
            <a:pPr lvl="1"/>
            <a:r>
              <a:rPr lang="en-US" dirty="0" smtClean="0"/>
              <a:t>Imbalance in races represented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Concurrent </a:t>
            </a:r>
            <a:r>
              <a:rPr lang="en-US" sz="4000" b="1" dirty="0" err="1" smtClean="0"/>
              <a:t>vs</a:t>
            </a:r>
            <a:r>
              <a:rPr lang="en-US" sz="4000" b="1" dirty="0" smtClean="0"/>
              <a:t> consecutive: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3600" b="1" dirty="0" smtClean="0"/>
              <a:t>Parole/ Good time-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How lose it? </a:t>
            </a:r>
          </a:p>
          <a:p>
            <a:pPr lvl="3"/>
            <a:r>
              <a:rPr lang="en-US" dirty="0" smtClean="0"/>
              <a:t>Not a sentence, extension of a sentence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Discretion during sentencing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Presentence report-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4000" b="1" dirty="0" smtClean="0"/>
              <a:t>Sentencing Guidelines-</a:t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3600" dirty="0" smtClean="0"/>
              <a:t>To limit discretion and reduce disparity</a:t>
            </a:r>
          </a:p>
          <a:p>
            <a:pPr lvl="6">
              <a:buNone/>
            </a:pPr>
            <a:r>
              <a:rPr lang="en-US" sz="2800" dirty="0" smtClean="0"/>
              <a:t>Examples, pg 285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313</TotalTime>
  <Words>62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Franklin Gothic Book</vt:lpstr>
      <vt:lpstr>Perpetua</vt:lpstr>
      <vt:lpstr>Wingdings 2</vt:lpstr>
      <vt:lpstr>Equity</vt:lpstr>
      <vt:lpstr>Sentencing and Corrections</vt:lpstr>
      <vt:lpstr>The Eighth Amendment</vt:lpstr>
      <vt:lpstr>Goals-</vt:lpstr>
      <vt:lpstr>History of Corrections-</vt:lpstr>
      <vt:lpstr>Types of sentences</vt:lpstr>
      <vt:lpstr>Types of sentences</vt:lpstr>
      <vt:lpstr>Types of sentences</vt:lpstr>
      <vt:lpstr>Discretion during sentencing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Facing the Criminal Justice System</dc:title>
  <dc:creator>Kelly Nieto</dc:creator>
  <cp:lastModifiedBy>Wolf, Lauren</cp:lastModifiedBy>
  <cp:revision>49</cp:revision>
  <dcterms:created xsi:type="dcterms:W3CDTF">2012-05-16T16:47:42Z</dcterms:created>
  <dcterms:modified xsi:type="dcterms:W3CDTF">2017-11-26T18:16:32Z</dcterms:modified>
</cp:coreProperties>
</file>