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>
        <p:scale>
          <a:sx n="47" d="100"/>
          <a:sy n="47" d="100"/>
        </p:scale>
        <p:origin x="28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Universal Healthcare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0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Universal Healthcare: refers </a:t>
            </a:r>
            <a:r>
              <a:rPr lang="en-US" sz="2400" dirty="0"/>
              <a:t>to a health care system that provides health care and financial protection to all citizens of a particular country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 It is organized around providing a specified package of benefits to all members of a society with the end goal of providing financial risk protection, improved access to health services, and improved health </a:t>
            </a:r>
            <a:r>
              <a:rPr lang="en-US" sz="2400" dirty="0" smtClean="0"/>
              <a:t>outcomes.</a:t>
            </a:r>
          </a:p>
          <a:p>
            <a:r>
              <a:rPr lang="en-US" sz="2400" dirty="0"/>
              <a:t>Universal health care can be determined by three critical dimensions: who is covered, what services are covered, and how much of the cost is covered.</a:t>
            </a:r>
          </a:p>
        </p:txBody>
      </p:sp>
    </p:spTree>
    <p:extLst>
      <p:ext uri="{BB962C8B-B14F-4D97-AF65-F5344CB8AC3E}">
        <p14:creationId xmlns:p14="http://schemas.microsoft.com/office/powerpoint/2010/main" val="289694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It is described by the World Health Organization as a situation where citizens can access health services without incurring financial hardship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U.N</a:t>
            </a:r>
            <a:r>
              <a:rPr lang="en-US" sz="2400" dirty="0"/>
              <a:t>. member states have agreed to work toward worldwide universal health coverage by </a:t>
            </a:r>
            <a:r>
              <a:rPr lang="en-US" sz="2400" dirty="0" smtClean="0"/>
              <a:t>2030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091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Now (state funded) an individual has money taken out of their income to pay for health insurance (if their job includes benefits)</a:t>
            </a:r>
          </a:p>
          <a:p>
            <a:r>
              <a:rPr lang="en-US" sz="2400" dirty="0" smtClean="0"/>
              <a:t>If your job does not include benefits, the individual would have to pay out of pocket. </a:t>
            </a:r>
          </a:p>
          <a:p>
            <a:pPr lvl="1"/>
            <a:r>
              <a:rPr lang="en-US" sz="2200" dirty="0"/>
              <a:t>Missouri	</a:t>
            </a:r>
            <a:r>
              <a:rPr lang="en-US" sz="2200" dirty="0" smtClean="0"/>
              <a:t>$254 per month.</a:t>
            </a:r>
            <a:r>
              <a:rPr lang="en-US" sz="2200" dirty="0"/>
              <a:t>	$</a:t>
            </a:r>
            <a:r>
              <a:rPr lang="en-US" sz="2200" dirty="0" smtClean="0"/>
              <a:t>3,048 per year</a:t>
            </a:r>
            <a:r>
              <a:rPr lang="en-US" sz="2200" dirty="0"/>
              <a:t>	</a:t>
            </a:r>
            <a:r>
              <a:rPr lang="en-US" sz="2200" dirty="0" smtClean="0"/>
              <a:t>3% increase</a:t>
            </a:r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0794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If a country adopts universal healthcare, those who would have to pay out of pocket would not have to anymore.</a:t>
            </a:r>
          </a:p>
          <a:p>
            <a:r>
              <a:rPr lang="en-US" sz="2400" dirty="0" smtClean="0"/>
              <a:t>Income tax for health insurance would raise for all in order to cover the insurance cost of those who cannot afford it.</a:t>
            </a:r>
          </a:p>
          <a:p>
            <a:r>
              <a:rPr lang="en-US" sz="2400" dirty="0" smtClean="0"/>
              <a:t>Pro- everyone would get health insurance no matter what</a:t>
            </a:r>
          </a:p>
          <a:p>
            <a:r>
              <a:rPr lang="en-US" sz="2400" dirty="0" smtClean="0"/>
              <a:t>Con- everyone but those who cant afford it would be paying more out of pocket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479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Countries with universal insurance to choose from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3" y="1853248"/>
            <a:ext cx="11723427" cy="4395151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China                                   South Africa                     Israel</a:t>
            </a:r>
          </a:p>
          <a:p>
            <a:r>
              <a:rPr lang="en-US" sz="2400" dirty="0" smtClean="0"/>
              <a:t>Singapore					Madagascar			</a:t>
            </a:r>
            <a:r>
              <a:rPr lang="en-US" sz="2400" dirty="0"/>
              <a:t>	</a:t>
            </a:r>
            <a:r>
              <a:rPr lang="en-US" sz="2400" dirty="0" smtClean="0"/>
              <a:t>Norway</a:t>
            </a:r>
          </a:p>
          <a:p>
            <a:r>
              <a:rPr lang="en-US" sz="2400" dirty="0" smtClean="0"/>
              <a:t>New Zealand				Philippines					Sweden</a:t>
            </a:r>
          </a:p>
          <a:p>
            <a:r>
              <a:rPr lang="en-US" sz="2400" dirty="0" smtClean="0"/>
              <a:t>Australia						Mongolia					Denmark</a:t>
            </a:r>
          </a:p>
          <a:p>
            <a:r>
              <a:rPr lang="en-US" sz="2400" dirty="0" smtClean="0"/>
              <a:t>Switzerland					Uganda						Armenia</a:t>
            </a:r>
          </a:p>
          <a:p>
            <a:r>
              <a:rPr lang="en-US" sz="2400" dirty="0" smtClean="0"/>
              <a:t>Canada						Ethiopia 						Libya</a:t>
            </a:r>
          </a:p>
          <a:p>
            <a:r>
              <a:rPr lang="en-US" sz="2400" dirty="0" smtClean="0"/>
              <a:t>Chile							Monaco						Egypt</a:t>
            </a:r>
          </a:p>
          <a:p>
            <a:r>
              <a:rPr lang="en-US" sz="2400" dirty="0" smtClean="0"/>
              <a:t>Estonia						Iceland						El Salvador</a:t>
            </a:r>
          </a:p>
          <a:p>
            <a:r>
              <a:rPr lang="en-US" sz="2400" dirty="0" smtClean="0"/>
              <a:t>Ireland							France						Morocco + MORE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160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Country size, population, average income</a:t>
            </a:r>
          </a:p>
          <a:p>
            <a:r>
              <a:rPr lang="en-US" sz="2400" dirty="0" smtClean="0"/>
              <a:t>Cost of insurance</a:t>
            </a:r>
          </a:p>
          <a:p>
            <a:r>
              <a:rPr lang="en-US" sz="2400" dirty="0" smtClean="0"/>
              <a:t>When they got universal healthcare</a:t>
            </a:r>
          </a:p>
          <a:p>
            <a:r>
              <a:rPr lang="en-US" sz="2400" dirty="0" smtClean="0"/>
              <a:t>How it works</a:t>
            </a:r>
          </a:p>
          <a:p>
            <a:r>
              <a:rPr lang="en-US" sz="2400" dirty="0" smtClean="0"/>
              <a:t>Do they like it? No? Why?</a:t>
            </a:r>
          </a:p>
          <a:p>
            <a:r>
              <a:rPr lang="en-US" sz="2400" dirty="0" smtClean="0"/>
              <a:t>Compare and contrast universal in their country with private insurance (wait time, expenses, overall rating)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200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198</TotalTime>
  <Words>315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Universal Healthcare</vt:lpstr>
      <vt:lpstr>What is it?</vt:lpstr>
      <vt:lpstr>PowerPoint Presentation</vt:lpstr>
      <vt:lpstr>How it works</vt:lpstr>
      <vt:lpstr>How it works</vt:lpstr>
      <vt:lpstr>Countries with universal insurance to choose from </vt:lpstr>
      <vt:lpstr>Requirements for project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Healthcare</dc:title>
  <dc:creator>Wolf, Lauren</dc:creator>
  <cp:lastModifiedBy>Wolf, Lauren</cp:lastModifiedBy>
  <cp:revision>5</cp:revision>
  <dcterms:created xsi:type="dcterms:W3CDTF">2017-11-07T17:46:51Z</dcterms:created>
  <dcterms:modified xsi:type="dcterms:W3CDTF">2017-11-07T21:05:16Z</dcterms:modified>
</cp:coreProperties>
</file>